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2" autoAdjust="0"/>
    <p:restoredTop sz="94660"/>
  </p:normalViewPr>
  <p:slideViewPr>
    <p:cSldViewPr>
      <p:cViewPr varScale="1">
        <p:scale>
          <a:sx n="71" d="100"/>
          <a:sy n="71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470D-7FFA-4B17-AADC-BF75ECE7903F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4E25-D02D-44A0-8C3E-D770DDB93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C73E1-0049-4893-86CB-A5C1378B9349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7481-269A-4559-9201-347D074D6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540E-053C-43EB-8B6D-1DB1CD78042F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D791A-2C7A-4A24-9B0C-0DADA87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A48D2-88C4-491F-8299-4A399AE15502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C7492-5C6E-42A7-8839-D898F58E9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6F49-EDBC-4392-B276-EBD5962738DF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A276-E6A7-4F08-9BDF-966F9E6DA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529B-6980-4F85-A5D7-EA787D9EC428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8186-F058-4B12-8773-64DC9A18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0D76-8F39-4E4F-B34D-61C4FC3AF71F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F815-A204-4994-980D-F9F0B9DE3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BA5F9-E571-40AE-89CC-5E6356520804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1FC0-2C03-4A2F-96FE-CECE6341B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A982F-CC39-44C2-BE45-38D625845C3F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7858-3604-4781-8CE7-F59BFA7FD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FCD6-58B1-4F87-B030-E93BF1EBB0E6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2C75-9E3B-4A48-B2E0-45B0EB44B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53B2-E777-4B9D-9B1D-D150F2A48EEA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3D97C-2F9B-47BD-883B-B3FB5E1EF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6B0538-F739-4216-A85C-9E4D4BFB811B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0A9FD8-8A77-48F3-B74D-334A3E218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Gymn</a:t>
            </a:r>
            <a:r>
              <a:rPr lang="sk-SK" smtClean="0"/>
              <a:t>ázium Jána Papánka</a:t>
            </a:r>
            <a:endParaRPr lang="en-US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5334000" cy="762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/>
              <a:t>Pridružená škola programu UNESCO</a:t>
            </a:r>
            <a:endParaRPr lang="en-US" dirty="0" smtClean="0"/>
          </a:p>
        </p:txBody>
      </p:sp>
      <p:pic>
        <p:nvPicPr>
          <p:cNvPr id="13315" name="Obrázok 3" descr="gj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609600"/>
            <a:ext cx="16002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Obrázok 4" descr="600px-Welterbe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962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Exkurzia</a:t>
            </a:r>
            <a:r>
              <a:rPr lang="en-US" smtClean="0"/>
              <a:t> - Cern</a:t>
            </a:r>
          </a:p>
        </p:txBody>
      </p:sp>
      <p:pic>
        <p:nvPicPr>
          <p:cNvPr id="4" name="Zástupný symbol obsahu 3" descr="DSC037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3581400" cy="239746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 descr="DSC03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95400"/>
            <a:ext cx="3581400" cy="2397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5" descr="DSC03835.JPG"/>
          <p:cNvPicPr>
            <a:picLocks noChangeAspect="1"/>
          </p:cNvPicPr>
          <p:nvPr/>
        </p:nvPicPr>
        <p:blipFill>
          <a:blip r:embed="rId4" cstate="print"/>
          <a:srcRect l="2092"/>
          <a:stretch>
            <a:fillRect/>
          </a:stretch>
        </p:blipFill>
        <p:spPr>
          <a:xfrm>
            <a:off x="4876800" y="4038600"/>
            <a:ext cx="3566348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ok 6" descr="DSC037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038600"/>
            <a:ext cx="3581400" cy="2397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Exkurzia - Vetern</a:t>
            </a:r>
            <a:r>
              <a:rPr lang="sk-SK" smtClean="0"/>
              <a:t>á elektráreň</a:t>
            </a:r>
            <a:endParaRPr lang="en-US" smtClean="0"/>
          </a:p>
        </p:txBody>
      </p:sp>
      <p:pic>
        <p:nvPicPr>
          <p:cNvPr id="4" name="Zástupný symbol obsahu 3" descr="DSC04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3528718" cy="2362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 descr="DSC04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3510844" cy="2350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ok 6" descr="DSC04361.JPG"/>
          <p:cNvPicPr>
            <a:picLocks noChangeAspect="1"/>
          </p:cNvPicPr>
          <p:nvPr/>
        </p:nvPicPr>
        <p:blipFill>
          <a:blip r:embed="rId4" cstate="print">
            <a:lum contrast="38000"/>
          </a:blip>
          <a:stretch>
            <a:fillRect/>
          </a:stretch>
        </p:blipFill>
        <p:spPr>
          <a:xfrm>
            <a:off x="2895600" y="4191000"/>
            <a:ext cx="3581400" cy="2397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</a:t>
            </a:r>
            <a:r>
              <a:rPr lang="sk-SK" smtClean="0"/>
              <a:t>ýstava </a:t>
            </a:r>
            <a:r>
              <a:rPr lang="en-US" smtClean="0"/>
              <a:t>– </a:t>
            </a:r>
            <a:r>
              <a:rPr lang="sk-SK" smtClean="0"/>
              <a:t>Jan Kaplický</a:t>
            </a:r>
            <a:endParaRPr lang="en-US" smtClean="0"/>
          </a:p>
        </p:txBody>
      </p:sp>
      <p:pic>
        <p:nvPicPr>
          <p:cNvPr id="4" name="Zástupný symbol obsahu 3" descr="830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24"/>
          <a:stretch>
            <a:fillRect/>
          </a:stretch>
        </p:blipFill>
        <p:spPr>
          <a:xfrm>
            <a:off x="762000" y="1371601"/>
            <a:ext cx="3114211" cy="2362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 descr="120111150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71600"/>
            <a:ext cx="312420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5" descr="1201111457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91000"/>
            <a:ext cx="312420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ok 6" descr="120111145759.jpg"/>
          <p:cNvPicPr>
            <a:picLocks noChangeAspect="1"/>
          </p:cNvPicPr>
          <p:nvPr/>
        </p:nvPicPr>
        <p:blipFill>
          <a:blip r:embed="rId5" cstate="print"/>
          <a:srcRect l="11538"/>
          <a:stretch>
            <a:fillRect/>
          </a:stretch>
        </p:blipFill>
        <p:spPr>
          <a:xfrm rot="5400000">
            <a:off x="4394200" y="4368800"/>
            <a:ext cx="23368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ok 8" descr="120111145820.jpg"/>
          <p:cNvPicPr>
            <a:picLocks noChangeAspect="1"/>
          </p:cNvPicPr>
          <p:nvPr/>
        </p:nvPicPr>
        <p:blipFill>
          <a:blip r:embed="rId6" cstate="print"/>
          <a:srcRect l="24390" r="7317"/>
          <a:stretch>
            <a:fillRect/>
          </a:stretch>
        </p:blipFill>
        <p:spPr>
          <a:xfrm>
            <a:off x="6705600" y="4191000"/>
            <a:ext cx="213360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Imatrikul</a:t>
            </a:r>
            <a:r>
              <a:rPr lang="sk-SK" dirty="0" smtClean="0"/>
              <a:t>á</a:t>
            </a:r>
            <a:r>
              <a:rPr lang="en-US" dirty="0" smtClean="0"/>
              <a:t>cie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Zástupný symbol obsahu 3" descr="P1010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1" y="1066801"/>
            <a:ext cx="3454400" cy="25908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 descr="P1010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2200" y="1066800"/>
            <a:ext cx="3454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5" descr="P1010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962400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ok 6" descr="P10100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962400"/>
            <a:ext cx="3454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Opekačka na Kolibe</a:t>
            </a:r>
            <a:endParaRPr lang="en-US" smtClean="0"/>
          </a:p>
        </p:txBody>
      </p:sp>
      <p:pic>
        <p:nvPicPr>
          <p:cNvPr id="4" name="Zástupný symbol obsahu 3" descr="P101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3505200" cy="26289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 descr="P1010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962400"/>
            <a:ext cx="35052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5" descr="P1010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051300" y="1892300"/>
            <a:ext cx="538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Exkurzia - Praha</a:t>
            </a:r>
          </a:p>
        </p:txBody>
      </p:sp>
      <p:pic>
        <p:nvPicPr>
          <p:cNvPr id="4" name="Zástupný symbol obsahu 3" descr="DSC04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3657600" cy="244847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 descr="DSC04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14800"/>
            <a:ext cx="3657600" cy="2448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5" descr="DSC04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371600"/>
            <a:ext cx="3657600" cy="244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ok 6" descr="DSC04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114800"/>
            <a:ext cx="3657600" cy="2448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Účelové cvičenie</a:t>
            </a:r>
            <a:endParaRPr lang="en-US" smtClean="0"/>
          </a:p>
        </p:txBody>
      </p:sp>
      <p:pic>
        <p:nvPicPr>
          <p:cNvPr id="4" name="Zástupný symbol obsahu 3" descr="P101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19050" y="2381250"/>
            <a:ext cx="4419600" cy="33147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 descr="P1010008.JPG"/>
          <p:cNvPicPr>
            <a:picLocks noChangeAspect="1"/>
          </p:cNvPicPr>
          <p:nvPr/>
        </p:nvPicPr>
        <p:blipFill>
          <a:blip r:embed="rId3" cstate="print"/>
          <a:srcRect t="10667" b="9333"/>
          <a:stretch>
            <a:fillRect/>
          </a:stretch>
        </p:blipFill>
        <p:spPr>
          <a:xfrm>
            <a:off x="4267200" y="1828800"/>
            <a:ext cx="3810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5" descr="P1010013.JPG"/>
          <p:cNvPicPr>
            <a:picLocks noChangeAspect="1"/>
          </p:cNvPicPr>
          <p:nvPr/>
        </p:nvPicPr>
        <p:blipFill>
          <a:blip r:embed="rId4" cstate="print"/>
          <a:srcRect b="34641"/>
          <a:stretch>
            <a:fillRect/>
          </a:stretch>
        </p:blipFill>
        <p:spPr>
          <a:xfrm>
            <a:off x="4267200" y="4343400"/>
            <a:ext cx="3886200" cy="1905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28</Words>
  <Application>Microsoft Office PowerPoint</Application>
  <PresentationFormat>Prezentácia na obrazovke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Šablóna návrhu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Arial</vt:lpstr>
      <vt:lpstr>Calibri</vt:lpstr>
      <vt:lpstr>Motív Office</vt:lpstr>
      <vt:lpstr>Gymnázium Jána Papánka</vt:lpstr>
      <vt:lpstr>Exkurzia - Cern</vt:lpstr>
      <vt:lpstr>Exkurzia - Veterná elektráreň</vt:lpstr>
      <vt:lpstr>Výstava – Jan Kaplický</vt:lpstr>
      <vt:lpstr>Imatrikulácie </vt:lpstr>
      <vt:lpstr>Opekačka na Kolibe</vt:lpstr>
      <vt:lpstr>Exkurzia - Praha</vt:lpstr>
      <vt:lpstr>Účelové cvičenie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Gymnázium Jána Papánka</dc:title>
  <dc:creator>Kito</dc:creator>
  <cp:lastModifiedBy>Simonidesova</cp:lastModifiedBy>
  <cp:revision>14</cp:revision>
  <dcterms:created xsi:type="dcterms:W3CDTF">2011-12-10T22:10:04Z</dcterms:created>
  <dcterms:modified xsi:type="dcterms:W3CDTF">2012-11-09T08:35:57Z</dcterms:modified>
</cp:coreProperties>
</file>