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5" r:id="rId6"/>
    <p:sldId id="268" r:id="rId7"/>
    <p:sldId id="271" r:id="rId8"/>
    <p:sldId id="272" r:id="rId9"/>
    <p:sldId id="273" r:id="rId10"/>
    <p:sldId id="274" r:id="rId11"/>
    <p:sldId id="277" r:id="rId12"/>
    <p:sldId id="278" r:id="rId13"/>
    <p:sldId id="280" r:id="rId14"/>
    <p:sldId id="285" r:id="rId15"/>
    <p:sldId id="286" r:id="rId16"/>
    <p:sldId id="290" r:id="rId17"/>
    <p:sldId id="295" r:id="rId18"/>
    <p:sldId id="302" r:id="rId19"/>
    <p:sldId id="308" r:id="rId20"/>
    <p:sldId id="311" r:id="rId21"/>
    <p:sldId id="313" r:id="rId22"/>
    <p:sldId id="317" r:id="rId23"/>
    <p:sldId id="319" r:id="rId24"/>
    <p:sldId id="321" r:id="rId25"/>
    <p:sldId id="322" r:id="rId26"/>
    <p:sldId id="324" r:id="rId27"/>
    <p:sldId id="325" r:id="rId28"/>
    <p:sldId id="328" r:id="rId29"/>
    <p:sldId id="329" r:id="rId30"/>
    <p:sldId id="333" r:id="rId31"/>
    <p:sldId id="338" r:id="rId32"/>
    <p:sldId id="335" r:id="rId33"/>
    <p:sldId id="339" r:id="rId34"/>
    <p:sldId id="340" r:id="rId35"/>
    <p:sldId id="341" r:id="rId36"/>
    <p:sldId id="347" r:id="rId37"/>
    <p:sldId id="348" r:id="rId38"/>
    <p:sldId id="351" r:id="rId39"/>
    <p:sldId id="352" r:id="rId40"/>
    <p:sldId id="356" r:id="rId41"/>
    <p:sldId id="357" r:id="rId42"/>
    <p:sldId id="364" r:id="rId4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02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862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36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48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182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17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15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917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50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454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99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24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C:\Users\admin\Desktop\Poľsko 2014\DSC_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3" name="Picture 3" descr="C:\Users\admin\Desktop\Poľsko 2014\DSC_0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4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 descr="C:\Users\admin\Desktop\Poľsko 2014\DSC_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413" y="41275"/>
            <a:ext cx="10156826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331788"/>
            <a:ext cx="9291638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3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1746" name="Picture 2" descr="C:\Users\admin\Desktop\Poľsko 2014\DSC_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3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2770" name="Picture 2" descr="C:\Users\admin\Desktop\Poľsko 2014\DSC_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6866" name="Picture 2" descr="C:\Users\admin\Desktop\Poľsko 2014\DSC_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9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1986" name="Picture 2" descr="C:\Users\admin\Desktop\Poľsko 2014\DSC_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9154" name="Picture 2" descr="C:\Users\admin\Desktop\Poľsko 2014\DSC_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0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5298" name="Picture 2" descr="C:\Users\admin\Desktop\Poľsko 2014\DSC_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C:\Users\admin\Desktop\Poľsko 2014\DSC_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1100" y="-1252538"/>
            <a:ext cx="14046200" cy="936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03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55600"/>
            <a:ext cx="9218613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7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4514" name="Picture 2" descr="C:\Users\admin\Desktop\Poľsko 2014\DSC_0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331788"/>
            <a:ext cx="9291638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8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C:\Users\admin\Desktop\skola\Poľsko 2014\DSC_0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116632"/>
            <a:ext cx="10297144" cy="68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9634" name="Picture 2" descr="C:\Users\admin\Desktop\Poľsko 2014\DSC_0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2684"/>
            <a:ext cx="9092272" cy="60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3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2706" name="Picture 2" descr="C:\Users\admin\Desktop\Poľsko 2014\DSC_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5778" name="Picture 2" descr="C:\Users\admin\Desktop\Poľsko 2014\DSC_0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6802" name="Picture 2" descr="C:\Users\admin\Desktop\Poľsko 2014\DSC_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C:\Users\admin\Desktop\Poľsko 2014\DSC_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3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0898" name="Picture 2" descr="C:\Users\admin\Desktop\Poľsko 2014\DSC_0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2946" name="Picture 2" descr="C:\Users\admin\Desktop\Poľsko 2014\DSC_0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3970" name="Picture 2" descr="C:\Users\admin\Desktop\Poľsko 2014\DSC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7042" name="Picture 2" descr="C:\Users\admin\Desktop\Poľsko 2014\DSC_0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8067" name="Picture 3" descr="C:\Users\admin\Desktop\Poľsko 2014\DSC_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9090" name="Picture 2" descr="C:\Users\admin\Desktop\Poľsko 2014\DSC_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3592513"/>
            <a:ext cx="9363076" cy="1404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5236" name="Picture 4" descr="C:\Users\admin\Desktop\Poľsko 2014\DSC_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6258" name="Picture 2" descr="C:\Users\admin\Desktop\Poľsko 2014\DSC_0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30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9330" name="Picture 2" descr="C:\Users\admin\Desktop\Poľsko 2014\DSC_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46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0354" name="Picture 2" descr="C:\Users\admin\Desktop\Poľsko 2014\DSC_0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C:\Users\admin\Desktop\Poľsko 2014\DSC_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87212"/>
            <a:ext cx="10156181" cy="67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4450" name="Picture 2" descr="C:\Users\admin\Desktop\Poľsko 2014\DSC_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5474" name="Picture 2" descr="C:\Users\admin\Desktop\Poľsko 2014\DSC_0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7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7522" name="Picture 2" descr="C:\Users\admin\Desktop\Poľsko 2014\DSC_0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8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 descr="C:\Users\admin\Desktop\Poľsko 2014\DSC_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 descr="C:\Users\admin\Desktop\Poľsko 2014\DSC_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 descr="C:\Users\admin\Desktop\Poľsko 2014\DSC_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 descr="C:\Users\admin\Desktop\Poľsko 2014\DSC_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8" name="Picture 2" descr="C:\Users\admin\Desktop\Poľsko 2014\DSC_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Prezentácia na obrazovke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3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admin</dc:creator>
  <cp:lastModifiedBy>admin</cp:lastModifiedBy>
  <cp:revision>19</cp:revision>
  <dcterms:created xsi:type="dcterms:W3CDTF">2014-11-27T16:27:12Z</dcterms:created>
  <dcterms:modified xsi:type="dcterms:W3CDTF">2014-11-27T20:45:34Z</dcterms:modified>
</cp:coreProperties>
</file>